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23"/>
  </p:notesMasterIdLst>
  <p:sldIdLst>
    <p:sldId id="256" r:id="rId2"/>
    <p:sldId id="264" r:id="rId3"/>
    <p:sldId id="257" r:id="rId4"/>
    <p:sldId id="258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3" r:id="rId14"/>
    <p:sldId id="274" r:id="rId15"/>
    <p:sldId id="275" r:id="rId16"/>
    <p:sldId id="276" r:id="rId17"/>
    <p:sldId id="259" r:id="rId18"/>
    <p:sldId id="262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75175-D19A-4A64-90EF-C43D317A42EC}" type="datetimeFigureOut">
              <a:rPr lang="cs-CZ" smtClean="0"/>
              <a:t>01.01.2023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103DD-F332-47CC-917E-7D135BB527F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50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cs-CZ" dirty="0"/>
              <a:t>Nevýhody </a:t>
            </a:r>
            <a:r>
              <a:rPr lang="cs-CZ" dirty="0" err="1"/>
              <a:t>avi</a:t>
            </a:r>
            <a:r>
              <a:rPr lang="cs-CZ" dirty="0"/>
              <a:t>:    </a:t>
            </a: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Velikost souboru je velmi velká.      AVI zabírá spoustu místa kvůli velké velikosti souboru.      Nejedná se o doporučení pro sdílení videa.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cs-CZ" b="0" dirty="0">
                <a:solidFill>
                  <a:srgbClr val="222222"/>
                </a:solidFill>
                <a:effectLst/>
                <a:latin typeface="Segoe UI" panose="020B0502040204020203" pitchFamily="34" charset="0"/>
              </a:rPr>
              <a:t>R</a:t>
            </a:r>
          </a:p>
          <a:p>
            <a:pPr algn="l">
              <a:buFont typeface="Arial" panose="020B0604020202020204" pitchFamily="34" charset="0"/>
              <a:buNone/>
            </a:pPr>
            <a:endParaRPr lang="cs-CZ" b="0" dirty="0">
              <a:solidFill>
                <a:srgbClr val="222222"/>
              </a:solidFill>
              <a:effectLst/>
              <a:latin typeface="Segoe UI" panose="020B0502040204020203" pitchFamily="34" charset="0"/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92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Rastr = pixel</a:t>
            </a:r>
          </a:p>
          <a:p>
            <a:r>
              <a:rPr lang="cs-CZ" dirty="0"/>
              <a:t>Má pouze 256 ( 8 bitů ) </a:t>
            </a:r>
          </a:p>
          <a:p>
            <a:r>
              <a:rPr lang="cs-CZ" dirty="0"/>
              <a:t>Použít bezeztrátovou kompresi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0848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BSD Licence je nejsvobodnější, jelikož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vyžaduje pouze uvedení autora a informace o licenci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2214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Xiph.org je nezisková organizace. Cílem je vytvořit a podpořit software, který bude zdarma.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5421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103DD-F332-47CC-917E-7D135BB527F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3899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08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645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2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54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91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0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5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4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8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71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s.wikipedia.org/wiki/Form&#225;t_video_souboru" TargetMode="External"/><Relationship Id="rId7" Type="http://schemas.openxmlformats.org/officeDocument/2006/relationships/hyperlink" Target="https://www.streamingmedia.com/Articles/ReadArticle.aspx?ArticleID=74735" TargetMode="External"/><Relationship Id="rId2" Type="http://schemas.openxmlformats.org/officeDocument/2006/relationships/hyperlink" Target="https://www.bluraycopys.com/cs/video/avi-vs-mp4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fewire.com/f4v-file-2621203" TargetMode="External"/><Relationship Id="rId5" Type="http://schemas.openxmlformats.org/officeDocument/2006/relationships/hyperlink" Target="https://cs.wikipedia.org/wiki/WebM" TargetMode="External"/><Relationship Id="rId4" Type="http://schemas.openxmlformats.org/officeDocument/2006/relationships/hyperlink" Target="https://cs.wikipedia.org/wiki/GIF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Barevná likvidní grafika">
            <a:extLst>
              <a:ext uri="{FF2B5EF4-FFF2-40B4-BE49-F238E27FC236}">
                <a16:creationId xmlns:a16="http://schemas.microsoft.com/office/drawing/2014/main" id="{75B0B90D-247B-D70D-38A0-B918D28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94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83E981A1-471E-D91E-D8BD-87E30E2CC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818536"/>
            <a:ext cx="8825658" cy="3329581"/>
          </a:xfrm>
        </p:spPr>
        <p:txBody>
          <a:bodyPr>
            <a:normAutofit/>
          </a:bodyPr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Formáty videí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EFF542-AA42-FBEC-3D1A-D457C8802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21500"/>
            <a:ext cx="3161406" cy="335394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Dominik Knápek i11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7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879544-0D52-7D83-D5BE-DCF7A7C9A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M4V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FC55E6-7CE0-7BE7-F1C1-4D094889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80914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112728D-53D5-8031-2EEE-ACDE0E2A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Windows Media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C54040A-2281-995B-9653-73ED1FBE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9956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89154F-688E-415F-9608-41FAD85CD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Dirac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6E48E7-F6E7-DD53-56DA-D25AC75B8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2733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1B8C4D-3805-B123-9929-E8E49ADC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Matroska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3FD3C25-4020-79E5-C386-8ABD2162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24931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46CE0A-2765-A848-A1B3-B5941F31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MPEG-1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382616-1D55-B19F-DCF9-4478F86AE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280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F4E9A6-3B92-5B16-5970-F44400D6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Advanced</a:t>
            </a:r>
            <a:r>
              <a:rPr lang="cs-CZ" dirty="0"/>
              <a:t> Systems </a:t>
            </a:r>
            <a:r>
              <a:rPr lang="cs-CZ" dirty="0" err="1"/>
              <a:t>Format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AE3178A-CB7F-1BAE-CF90-8DE1C7B2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07805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0DC2DD-5C37-1E8A-E1DC-2FD5560F6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3GPP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372E1A5-D309-2A1A-21D3-E7107F2D2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7385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2E8C7A-EB5E-B42D-F7B9-1F420F99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7074C7-8637-6800-99B3-58CF891E7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Jaký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je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rozdíl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mezi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video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formáty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AVI a MP4.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Bluraycopys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Czech republic: Blu-ray Masters, 2021 [cit. 2022-12-28].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2"/>
              </a:rPr>
              <a:t>https://www.bluraycopys.com/cs/video/avi-vs-mp4.html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Formát video souboru. In: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free 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encyclopedia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Wikimedia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Foundation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2022 [cit. 2022-12-28].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https://cs.wikipedia.org/wiki/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Formát_video_souboru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GIF. In: </a:t>
            </a:r>
            <a:r>
              <a:rPr lang="en-US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2022-12-29].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4"/>
              </a:rPr>
              <a:t>https://cs.wikipedia.org/wiki/GIF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WebM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 In: </a:t>
            </a:r>
            <a:r>
              <a:rPr lang="en-US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Wikipedia: the free encyclopedia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San Francisco (CA): Wikimedia Foundation, 2022 [cit. 2022-12-30].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5"/>
              </a:rPr>
              <a:t>https://cs.wikipedia.org/wiki/WebM</a:t>
            </a:r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What Is an F4V File?.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America: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Dotdash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Meredith, 2022 [cit. 2023-01-01].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6"/>
              </a:rPr>
              <a:t>https://www.lifewire.com/f4v-file-2621203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What Is H.264?. In: 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Lifewire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?: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Telestream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, ? [cit. 2023-01-01].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7"/>
              </a:rPr>
              <a:t>https://www.streamingmedia.com/Articles/ReadArticle.aspx?ArticleID=74735</a:t>
            </a:r>
            <a:endParaRPr lang="cs-CZ" sz="1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endParaRPr lang="cs-CZ" sz="14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869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5AD9BD-15EC-B202-639B-41D1D233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Citace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171F75-3287-E3B9-AC9C-A60A0B702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9810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C53FB6-233A-02CF-F178-EBC5CBAF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AF3CEA-2234-A293-9171-75429DF00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247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40647B-471D-714E-A81A-CAE66413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38C8662-E9C8-CA02-F520-44056592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807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443961-7E2F-B723-B908-6B62A9517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59D396A-7A63-2494-9D2D-6F759FC3D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0205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FD3E16-0D10-7E2F-C527-C6B9E1671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FC1F7E7-0AE1-FD1E-E9BC-6FCD4A40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366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F3258-218E-7038-6775-D174BD12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AVI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073D344-1BAB-E8D8-D7F1-493D1FF72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cs-CZ" dirty="0"/>
              <a:t>Mezi jeden z nejpoužívanějších formátů je .</a:t>
            </a:r>
            <a:r>
              <a:rPr lang="cs-CZ" dirty="0" err="1"/>
              <a:t>avi</a:t>
            </a:r>
            <a:r>
              <a:rPr lang="cs-CZ" dirty="0"/>
              <a:t>. Je tomu tak, jelikož se takhle šíří pirátské filmy na internetu</a:t>
            </a:r>
          </a:p>
          <a:p>
            <a:r>
              <a:rPr lang="cs-CZ" dirty="0"/>
              <a:t>I když je AVI zastaralý typ formátů a šel by lehce nahradit, tak má stále nějaké výhody:</a:t>
            </a:r>
          </a:p>
          <a:p>
            <a:r>
              <a:rPr lang="cs-CZ" dirty="0"/>
              <a:t>1. Je vysoce kompatibilní s Windows, protože je vyvíjen Microsoftem.</a:t>
            </a:r>
          </a:p>
          <a:p>
            <a:r>
              <a:rPr lang="cs-CZ" dirty="0"/>
              <a:t>2. Ukládá nekomprimované digitální video v plné kvalitě</a:t>
            </a:r>
          </a:p>
          <a:p>
            <a:r>
              <a:rPr lang="cs-CZ" dirty="0"/>
              <a:t>3. Je dobrý na další úpravu </a:t>
            </a:r>
          </a:p>
          <a:p>
            <a:r>
              <a:rPr lang="cs-CZ" dirty="0"/>
              <a:t>Nejvyšší možná kvalita je Full HD </a:t>
            </a:r>
          </a:p>
        </p:txBody>
      </p:sp>
    </p:spTree>
    <p:extLst>
      <p:ext uri="{BB962C8B-B14F-4D97-AF65-F5344CB8AC3E}">
        <p14:creationId xmlns:p14="http://schemas.microsoft.com/office/powerpoint/2010/main" val="338142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9D8F47-387F-8067-C225-8711032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MP4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0B73558-6BCD-92B0-C67A-8028C950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též jeden z nejpoužívanějších formátů videí, jeho hlavní výhodou oproti AVI je menší velikost.</a:t>
            </a:r>
          </a:p>
          <a:p>
            <a:r>
              <a:rPr lang="cs-CZ" dirty="0"/>
              <a:t>Používá se hlavně u videí, které se později nahrávají dál, kvůli kompresi.</a:t>
            </a:r>
          </a:p>
          <a:p>
            <a:r>
              <a:rPr lang="cs-CZ" dirty="0"/>
              <a:t>Videa ve formátu MP4 jsou již komprimovány</a:t>
            </a:r>
          </a:p>
          <a:p>
            <a:r>
              <a:rPr lang="cs-CZ" dirty="0"/>
              <a:t>Lépe se šíří mezi různými zařízeními například z telefonu do počítače.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66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3A2EF2-2E8A-E78E-0A10-A8A5A666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GIF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1FC5EFA-FE79-5B92-C63B-AE3B2AF1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grafický formát určený pro rastrovou grafiku</a:t>
            </a:r>
          </a:p>
          <a:p>
            <a:r>
              <a:rPr lang="cs-CZ" dirty="0"/>
              <a:t>Neukládá zvuk a má omezený počet barev </a:t>
            </a:r>
          </a:p>
          <a:p>
            <a:r>
              <a:rPr lang="cs-CZ" dirty="0"/>
              <a:t>Je využívaný pro animace a na obrázky, které mají málo barev a je potřeba zachovat vstupní kvalitu</a:t>
            </a:r>
          </a:p>
        </p:txBody>
      </p:sp>
      <p:pic>
        <p:nvPicPr>
          <p:cNvPr id="5" name="Obrázek 4" descr="Obsah obrázku tmavé&#10;&#10;Popis byl vytvořen automaticky">
            <a:extLst>
              <a:ext uri="{FF2B5EF4-FFF2-40B4-BE49-F238E27FC236}">
                <a16:creationId xmlns:a16="http://schemas.microsoft.com/office/drawing/2014/main" id="{A4E3A8D1-CFA8-1C7D-E037-AE64FA882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055" y="3545094"/>
            <a:ext cx="3079596" cy="307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5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C69CCB6-935B-6368-5F24-CA301D25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03F377-A477-653C-54B3-89EED74D2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První verze byla vytvořena v roce 2010</a:t>
            </a:r>
          </a:p>
          <a:p>
            <a:r>
              <a:rPr lang="cs-CZ" dirty="0"/>
              <a:t>Zdrojové kódy jsou licencovány pod open-source licencí BSD</a:t>
            </a:r>
          </a:p>
          <a:p>
            <a:r>
              <a:rPr lang="cs-CZ" dirty="0"/>
              <a:t>NVIDIA ve spolupráci s Mozillou a YouTube umožnila přehrávání 3D WebM ve </a:t>
            </a:r>
            <a:r>
              <a:rPr lang="cs-CZ" dirty="0" err="1"/>
              <a:t>Firefoxu</a:t>
            </a:r>
            <a:r>
              <a:rPr lang="cs-CZ" dirty="0"/>
              <a:t> 4</a:t>
            </a:r>
          </a:p>
          <a:p>
            <a:r>
              <a:rPr lang="cs-CZ" dirty="0"/>
              <a:t>WebM je speciálně navržen pro streamování videa. </a:t>
            </a:r>
          </a:p>
        </p:txBody>
      </p:sp>
      <p:pic>
        <p:nvPicPr>
          <p:cNvPr id="4" name="Schlossbergbahn.webm.720p.vp9">
            <a:hlinkClick r:id="" action="ppaction://media"/>
            <a:extLst>
              <a:ext uri="{FF2B5EF4-FFF2-40B4-BE49-F238E27FC236}">
                <a16:creationId xmlns:a16="http://schemas.microsoft.com/office/drawing/2014/main" id="{1E918B19-242E-C205-F937-F0E478331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49" y="4130116"/>
            <a:ext cx="4387375" cy="246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9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9135F-6E88-3B90-AF63-0152C134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Ogg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C9C806-77C6-E77C-2F3E-BC85D944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 projekt, který si klade za cíl vytvořit svobodný software pro digitální média</a:t>
            </a:r>
          </a:p>
          <a:p>
            <a:r>
              <a:rPr lang="cs-CZ" dirty="0"/>
              <a:t>Je propagován nadací Xiph.org  </a:t>
            </a:r>
          </a:p>
          <a:p>
            <a:r>
              <a:rPr lang="cs-CZ" dirty="0"/>
              <a:t>Cílem je vyvinout komponenty na kódování a dekódování multimediálního obsahu.</a:t>
            </a:r>
          </a:p>
        </p:txBody>
      </p:sp>
    </p:spTree>
    <p:extLst>
      <p:ext uri="{BB962C8B-B14F-4D97-AF65-F5344CB8AC3E}">
        <p14:creationId xmlns:p14="http://schemas.microsoft.com/office/powerpoint/2010/main" val="19247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DA64A0-E69B-EF7C-41CA-FD3FC71B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Flash Video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8CC6C5-6266-13DA-6D19-DDDDE092E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.FLV je formát videa, který slouží k doručení digitálního videa prostřednictvím Adobe Flash Player</a:t>
            </a:r>
          </a:p>
          <a:p>
            <a:r>
              <a:rPr lang="cs-CZ" dirty="0"/>
              <a:t>Poprvé se objevil v roce 2002</a:t>
            </a:r>
          </a:p>
          <a:p>
            <a:r>
              <a:rPr lang="cs-CZ" dirty="0"/>
              <a:t>Ve skutečnosti ale existují dva typy formátu - .FLV a F4V</a:t>
            </a:r>
          </a:p>
          <a:p>
            <a:r>
              <a:rPr lang="cs-CZ" dirty="0"/>
              <a:t>.F4V měla být náhrada za .FLV, jelikož .FLV měl problém s H.264 codecem (video kompresí)</a:t>
            </a:r>
          </a:p>
        </p:txBody>
      </p:sp>
    </p:spTree>
    <p:extLst>
      <p:ext uri="{BB962C8B-B14F-4D97-AF65-F5344CB8AC3E}">
        <p14:creationId xmlns:p14="http://schemas.microsoft.com/office/powerpoint/2010/main" val="421129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E45149-CC90-F970-6DCF-AAF0DE590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Multiple</a:t>
            </a:r>
            <a:r>
              <a:rPr lang="cs-CZ" dirty="0"/>
              <a:t>-image Network </a:t>
            </a:r>
            <a:r>
              <a:rPr lang="cs-CZ" dirty="0" err="1"/>
              <a:t>Graphics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B7888C3-933B-59E9-EBCF-E1C9DA737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205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142</TotalTime>
  <Words>631</Words>
  <Application>Microsoft Office PowerPoint</Application>
  <PresentationFormat>Širokoúhlá obrazovka</PresentationFormat>
  <Paragraphs>63</Paragraphs>
  <Slides>21</Slides>
  <Notes>5</Notes>
  <HiddenSlides>0</HiddenSlides>
  <MMClips>1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21</vt:i4>
      </vt:variant>
    </vt:vector>
  </HeadingPairs>
  <TitlesOfParts>
    <vt:vector size="28" baseType="lpstr">
      <vt:lpstr>Arial</vt:lpstr>
      <vt:lpstr>Calibri</vt:lpstr>
      <vt:lpstr>Century Gothic</vt:lpstr>
      <vt:lpstr>Open Sans</vt:lpstr>
      <vt:lpstr>Segoe UI</vt:lpstr>
      <vt:lpstr>Wingdings 3</vt:lpstr>
      <vt:lpstr>Ion</vt:lpstr>
      <vt:lpstr>Formáty videí</vt:lpstr>
      <vt:lpstr>Prezentace aplikace PowerPoint</vt:lpstr>
      <vt:lpstr>AVI</vt:lpstr>
      <vt:lpstr>MP4 </vt:lpstr>
      <vt:lpstr>GIF</vt:lpstr>
      <vt:lpstr>WebM</vt:lpstr>
      <vt:lpstr>Ogg</vt:lpstr>
      <vt:lpstr>Flash Video</vt:lpstr>
      <vt:lpstr>Multiple-image Network Graphics</vt:lpstr>
      <vt:lpstr>M4V</vt:lpstr>
      <vt:lpstr>Windows Media Video</vt:lpstr>
      <vt:lpstr>Dirac</vt:lpstr>
      <vt:lpstr>Matroska</vt:lpstr>
      <vt:lpstr>MPEG-1</vt:lpstr>
      <vt:lpstr>Advanced Systems Format </vt:lpstr>
      <vt:lpstr>3GPP</vt:lpstr>
      <vt:lpstr>Citace</vt:lpstr>
      <vt:lpstr>Citace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Formáty videí</dc:title>
  <dc:creator>Knápek Dominik</dc:creator>
  <cp:lastModifiedBy>Knápek Dominik</cp:lastModifiedBy>
  <cp:revision>4</cp:revision>
  <dcterms:created xsi:type="dcterms:W3CDTF">2022-12-28T15:33:52Z</dcterms:created>
  <dcterms:modified xsi:type="dcterms:W3CDTF">2023-01-01T08:03:53Z</dcterms:modified>
</cp:coreProperties>
</file>

<file path=docProps/thumbnail.jpeg>
</file>